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7" r:id="rId2"/>
    <p:sldId id="348" r:id="rId3"/>
    <p:sldId id="349" r:id="rId4"/>
    <p:sldId id="350" r:id="rId5"/>
    <p:sldId id="351" r:id="rId6"/>
    <p:sldId id="352" r:id="rId7"/>
    <p:sldId id="323" r:id="rId8"/>
    <p:sldId id="341" r:id="rId9"/>
    <p:sldId id="342" r:id="rId10"/>
    <p:sldId id="343" r:id="rId11"/>
    <p:sldId id="344" r:id="rId12"/>
    <p:sldId id="345" r:id="rId13"/>
    <p:sldId id="346" r:id="rId1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398"/>
      </p:cViewPr>
      <p:guideLst>
        <p:guide orient="horz" pos="2160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8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7CEE-B9BE-4C25-9242-12B3829758E2}" type="datetimeFigureOut">
              <a:rPr lang="th-TH" smtClean="0"/>
              <a:t>05/06/69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8CC6-16F0-4ECB-A419-5CDC671AC92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EE3A3-EEE6-D7D5-005C-515AA5EFC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A337AEE-4F94-9F4C-3578-6F7A7B35C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" y="53047"/>
            <a:ext cx="12078747" cy="67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DA69D3A-9FCD-EE0F-E549-EA4740EB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F61BAF9-3FDF-7449-FF2E-6558765F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83765DA-3C7E-7893-033D-D24548449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6" y="649705"/>
            <a:ext cx="10627895" cy="6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3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29E98-C205-5351-607F-49C252713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6329159-3C8A-C88A-E6DC-C4DB2D093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4" y="433138"/>
            <a:ext cx="11044989" cy="58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5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AA536-2634-EA7B-A913-FA4388E79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4419342-1039-7649-A7B0-51967790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0" y="352926"/>
            <a:ext cx="11766300" cy="62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386E4-9AEC-443C-ED1A-83183B541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CB92F3C-C06F-9A17-3E69-F71B55F9C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2" y="328863"/>
            <a:ext cx="10796335" cy="62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C4080FA-C20A-C80F-024D-D7AF7106F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" y="0"/>
            <a:ext cx="12139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60E6702-BD7E-9CCD-61FD-8E6D88F2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1"/>
            <a:ext cx="12192000" cy="68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1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0C6EB31-D4A6-F7FE-DB7E-E5647C28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136874"/>
            <a:ext cx="12162574" cy="6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5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4AFDABD-63F6-0A8F-9613-61283DAA9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0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A672EBA-609F-6FE3-D91C-C92C21C8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190"/>
            <a:ext cx="12192000" cy="61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0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2302782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สรุปการผลการ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Claim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048000" y="282956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ctr"/>
            <a:endParaRPr lang="th-TH" altLang="en-US" sz="3600" dirty="0">
              <a:solidFill>
                <a:srgbClr val="000000"/>
              </a:solidFill>
              <a:latin typeface="Kanit Light" pitchFamily="2" charset="-34"/>
              <a:cs typeface="Kanit Light" pitchFamily="2" charset="-34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8CAB51E-46DA-5B98-EFCD-DE8713857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561474"/>
            <a:ext cx="10720137" cy="62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8FD372E-644D-8C1C-1B26-EF9B8AE7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4" y="649704"/>
            <a:ext cx="11674852" cy="59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3723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</Words>
  <Application>Microsoft Office PowerPoint</Application>
  <PresentationFormat>แบบจอกว้าง</PresentationFormat>
  <Paragraphs>1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Kanit Light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สรุปการผลการ Claim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LENOVO NOTEBOOK</cp:lastModifiedBy>
  <cp:revision>267</cp:revision>
  <dcterms:created xsi:type="dcterms:W3CDTF">2020-11-15T03:15:00Z</dcterms:created>
  <dcterms:modified xsi:type="dcterms:W3CDTF">2026-06-05T03:26:49Z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D1E9A660670945B18F1C73FE9DDF5401_13</vt:lpwstr>
  </property>
  <property fmtid="{D5CDD505-2E9C-101B-9397-08002B2CF9AE}" pid="3" name="KSOProductBuildVer">
    <vt:lpwstr>1033-12.2.0.21546</vt:lpwstr>
  </property>
</Properties>
</file>